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  <p:sldMasterId id="2147483690" r:id="rId3"/>
  </p:sldMasterIdLst>
  <p:notesMasterIdLst>
    <p:notesMasterId r:id="rId12"/>
  </p:notesMasterIdLst>
  <p:sldIdLst>
    <p:sldId id="311" r:id="rId4"/>
    <p:sldId id="312" r:id="rId5"/>
    <p:sldId id="314" r:id="rId6"/>
    <p:sldId id="313" r:id="rId7"/>
    <p:sldId id="318" r:id="rId8"/>
    <p:sldId id="319" r:id="rId9"/>
    <p:sldId id="284" r:id="rId10"/>
    <p:sldId id="25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C82785B-8B7D-D648-1E1E-9FD41F25D828}" name="Auch, Kristina, JCL" initials="AK" userId="S::auchk@jocolibrary.org::b298e988-7e12-42b6-a520-28136fbc8e7e" providerId="AD"/>
  <p188:author id="{9D0213DF-128C-5906-FF5F-7B18E2F802C3}" name="Sime, Scott, JCL" initials="SS" userId="S::simes@jocolibrary.org::76177d74-b8ab-4a09-b1be-e4b2ca8d1ef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5F2873-F156-48C7-BC2C-2670E16797C8}" v="19" dt="2026-10-02T13:49:43.674"/>
    <p1510:client id="{F172218E-B98F-4F22-9DB9-B3E21F125AC3}" v="2" dt="2026-10-02T15:58:48.3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3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iffin, Lacie, JCL" userId="4e78bc9d-ba1f-4d1b-a74d-5cea7e223d73" providerId="ADAL" clId="{FC357F05-8B30-4783-9F00-B37F0BD42514}"/>
    <pc:docChg chg="custSel addSld delSld modSld">
      <pc:chgData name="Griffin, Lacie, JCL" userId="4e78bc9d-ba1f-4d1b-a74d-5cea7e223d73" providerId="ADAL" clId="{FC357F05-8B30-4783-9F00-B37F0BD42514}" dt="2026-10-02T15:59:14.608" v="24" actId="14861"/>
      <pc:docMkLst>
        <pc:docMk/>
      </pc:docMkLst>
      <pc:sldChg chg="addSp delSp modSp mod">
        <pc:chgData name="Griffin, Lacie, JCL" userId="4e78bc9d-ba1f-4d1b-a74d-5cea7e223d73" providerId="ADAL" clId="{FC357F05-8B30-4783-9F00-B37F0BD42514}" dt="2026-10-02T15:59:14.608" v="24" actId="14861"/>
        <pc:sldMkLst>
          <pc:docMk/>
          <pc:sldMk cId="825623640" sldId="284"/>
        </pc:sldMkLst>
        <pc:spChg chg="add del mod">
          <ac:chgData name="Griffin, Lacie, JCL" userId="4e78bc9d-ba1f-4d1b-a74d-5cea7e223d73" providerId="ADAL" clId="{FC357F05-8B30-4783-9F00-B37F0BD42514}" dt="2026-10-02T15:57:37.253" v="10" actId="478"/>
          <ac:spMkLst>
            <pc:docMk/>
            <pc:sldMk cId="825623640" sldId="284"/>
            <ac:spMk id="3" creationId="{2AFACA87-BBE2-EFBB-EF5F-92E4889025D6}"/>
          </ac:spMkLst>
        </pc:spChg>
        <pc:spChg chg="add mod">
          <ac:chgData name="Griffin, Lacie, JCL" userId="4e78bc9d-ba1f-4d1b-a74d-5cea7e223d73" providerId="ADAL" clId="{FC357F05-8B30-4783-9F00-B37F0BD42514}" dt="2026-10-02T15:59:14.608" v="24" actId="14861"/>
          <ac:spMkLst>
            <pc:docMk/>
            <pc:sldMk cId="825623640" sldId="284"/>
            <ac:spMk id="12" creationId="{9A79E94B-C3B2-8E4C-4AFD-13DFCC3A4550}"/>
          </ac:spMkLst>
        </pc:spChg>
        <pc:picChg chg="add mod">
          <ac:chgData name="Griffin, Lacie, JCL" userId="4e78bc9d-ba1f-4d1b-a74d-5cea7e223d73" providerId="ADAL" clId="{FC357F05-8B30-4783-9F00-B37F0BD42514}" dt="2026-10-02T15:58:30.117" v="19" actId="14100"/>
          <ac:picMkLst>
            <pc:docMk/>
            <pc:sldMk cId="825623640" sldId="284"/>
            <ac:picMk id="11" creationId="{71EF287F-7CE1-C71B-11B1-8DCBA6FEE7D1}"/>
          </ac:picMkLst>
        </pc:picChg>
      </pc:sldChg>
      <pc:sldChg chg="del">
        <pc:chgData name="Griffin, Lacie, JCL" userId="4e78bc9d-ba1f-4d1b-a74d-5cea7e223d73" providerId="ADAL" clId="{FC357F05-8B30-4783-9F00-B37F0BD42514}" dt="2026-10-02T15:56:11.592" v="1" actId="47"/>
        <pc:sldMkLst>
          <pc:docMk/>
          <pc:sldMk cId="4228685514" sldId="317"/>
        </pc:sldMkLst>
      </pc:sldChg>
      <pc:sldChg chg="add">
        <pc:chgData name="Griffin, Lacie, JCL" userId="4e78bc9d-ba1f-4d1b-a74d-5cea7e223d73" providerId="ADAL" clId="{FC357F05-8B30-4783-9F00-B37F0BD42514}" dt="2026-10-02T15:56:02.274" v="0"/>
        <pc:sldMkLst>
          <pc:docMk/>
          <pc:sldMk cId="2561870629" sldId="31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41212D-6220-4448-89FF-25EFC20F20EE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3C5805-195F-4EE5-9B19-A38A67A95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577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4CF751-5276-47CF-993E-87F4748E188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628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A40C7-9185-2079-869D-81CEE30DDC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B952DB-E834-ACCD-1609-3EB3EB95E5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1F600-671D-F1D2-3E02-C5D58C073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50DA9-B142-4D94-B18F-1A36DD7A5F7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95D4F-F39D-606F-F604-34DBFB317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325C1-08A0-C9A6-7410-0A272272C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61F8-774A-4371-8A57-C366EBFC2C2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5958FA8-E199-2B30-D463-80C3DBE58FCF}"/>
              </a:ext>
            </a:extLst>
          </p:cNvPr>
          <p:cNvCxnSpPr/>
          <p:nvPr userDrawn="1"/>
        </p:nvCxnSpPr>
        <p:spPr>
          <a:xfrm flipH="1">
            <a:off x="5414433" y="5190564"/>
            <a:ext cx="5765800" cy="0"/>
          </a:xfrm>
          <a:prstGeom prst="line">
            <a:avLst/>
          </a:prstGeom>
          <a:ln w="3175">
            <a:solidFill>
              <a:srgbClr val="F9B9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664527C-2813-D87A-41B8-CA52130C52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0022" y="5529468"/>
            <a:ext cx="5172467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758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7B201-BFC9-C594-AD65-2A1E74E56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AA90B5-2B68-1FC2-E14E-90A03F15D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7C7C94-6F84-5F30-8953-708C26285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50DA9-B142-4D94-B18F-1A36DD7A5F7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3DCEE-E5B2-FA70-7D99-760FA03AE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3A3156-67AB-6255-0B77-8B2C1A50B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0A91-7E2B-0C40-AED7-F4FB4076990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F630FFE-B1A2-B645-5348-6293157623E3}"/>
              </a:ext>
            </a:extLst>
          </p:cNvPr>
          <p:cNvCxnSpPr/>
          <p:nvPr userDrawn="1"/>
        </p:nvCxnSpPr>
        <p:spPr>
          <a:xfrm flipV="1">
            <a:off x="10883900" y="6043423"/>
            <a:ext cx="0" cy="365430"/>
          </a:xfrm>
          <a:prstGeom prst="line">
            <a:avLst/>
          </a:prstGeom>
          <a:ln w="3175">
            <a:solidFill>
              <a:schemeClr val="accent3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848DE166-CC41-BF98-5CB8-C7E560431C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3059" y="6043424"/>
            <a:ext cx="332400" cy="36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278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0CD13-6426-160F-71EE-02DA68312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ABFB56-D69C-96A5-E226-82FDDBD03D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A0D7B-C0D9-0111-5882-954956C69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50DA9-B142-4D94-B18F-1A36DD7A5F7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0F1E3-B242-503E-77BD-79B0AB79F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42FC3-B4B5-381D-33F3-5C0C411B6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0A91-7E2B-0C40-AED7-F4FB40769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99955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4FBC6-52F5-16BE-943A-F64C6C5DA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C21A4-8D1B-1198-7D47-166C9612EC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937472-A823-3D5F-6504-A71F266A78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25DA02-F18E-404F-4213-9D7AD102C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50DA9-B142-4D94-B18F-1A36DD7A5F7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D19D18-0500-5AED-B0D7-23CBAE042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71705F-0AE2-D996-7211-3534A5994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0A91-7E2B-0C40-AED7-F4FB4076990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F3B0993-C0C0-37F2-5918-E9BFC7AB43A7}"/>
              </a:ext>
            </a:extLst>
          </p:cNvPr>
          <p:cNvCxnSpPr/>
          <p:nvPr userDrawn="1"/>
        </p:nvCxnSpPr>
        <p:spPr>
          <a:xfrm flipV="1">
            <a:off x="10883900" y="6043423"/>
            <a:ext cx="0" cy="365430"/>
          </a:xfrm>
          <a:prstGeom prst="line">
            <a:avLst/>
          </a:prstGeom>
          <a:ln w="3175">
            <a:solidFill>
              <a:schemeClr val="accent3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96EBA2F-D4A7-93F9-982A-004E7A872C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3059" y="6043424"/>
            <a:ext cx="332400" cy="36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200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8A1A4-1F5B-0527-F82E-F6E19E870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5D5BCB-AB8A-5BDF-5FCD-C55E20462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E19A9-DA3F-F56D-1D24-111DF0BE4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F8DD7A-5139-9D12-82A4-D53DF7FA87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8198F2-39FD-831B-EFBA-71BD8346DF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ECCBB7-543A-9191-7360-B09684EEA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50DA9-B142-4D94-B18F-1A36DD7A5F7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418234-A7A2-E13B-A10F-39C21574F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C171ED-551A-7E77-A024-F37754264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0A91-7E2B-0C40-AED7-F4FB407699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C5C9E9-F589-70CA-015A-2A38B7A2FE4E}"/>
              </a:ext>
            </a:extLst>
          </p:cNvPr>
          <p:cNvSpPr txBox="1"/>
          <p:nvPr userDrawn="1"/>
        </p:nvSpPr>
        <p:spPr>
          <a:xfrm>
            <a:off x="10932770" y="6542822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3D8CEA9-B527-5873-2C83-B205BC88A496}"/>
              </a:ext>
            </a:extLst>
          </p:cNvPr>
          <p:cNvCxnSpPr/>
          <p:nvPr userDrawn="1"/>
        </p:nvCxnSpPr>
        <p:spPr>
          <a:xfrm flipV="1">
            <a:off x="10883900" y="6043423"/>
            <a:ext cx="0" cy="365430"/>
          </a:xfrm>
          <a:prstGeom prst="line">
            <a:avLst/>
          </a:prstGeom>
          <a:ln w="3175">
            <a:solidFill>
              <a:schemeClr val="accent3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10C44DC5-6E51-10AB-269C-88CB6C578C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3059" y="6043424"/>
            <a:ext cx="332400" cy="36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985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A3A2A-6C83-59E5-B2D1-045849D09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CB3605-2D02-5EC7-33C0-8F3B64D1C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50DA9-B142-4D94-B18F-1A36DD7A5F7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538886-6E97-E532-AF45-D26F8ECE0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05FE3D-4034-29BB-8BF9-C5873C098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0A91-7E2B-0C40-AED7-F4FB40769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56876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69F08D-7649-6B29-92C5-072959E63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50DA9-B142-4D94-B18F-1A36DD7A5F7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E9EB49-5816-E765-7709-B47A5C2B6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A1B0CF-7959-0BA5-423F-4D62F0F23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0A91-7E2B-0C40-AED7-F4FB4076990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F2DE2F4-09E2-C9CD-74FB-F41A92355E84}"/>
              </a:ext>
            </a:extLst>
          </p:cNvPr>
          <p:cNvCxnSpPr/>
          <p:nvPr userDrawn="1"/>
        </p:nvCxnSpPr>
        <p:spPr>
          <a:xfrm flipV="1">
            <a:off x="10883900" y="6043423"/>
            <a:ext cx="0" cy="365430"/>
          </a:xfrm>
          <a:prstGeom prst="line">
            <a:avLst/>
          </a:prstGeom>
          <a:ln w="3175">
            <a:solidFill>
              <a:schemeClr val="accent3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79A67B6D-F82F-4D44-C5EB-C469A78C80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3059" y="6043424"/>
            <a:ext cx="332400" cy="36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678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70B77-8B10-335F-4556-C10BD1E39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754CE-BCDB-05C6-3BF6-5EE6EDAA6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FFEFF-A45B-7C4D-2D9B-5450C51E20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CF7712-F2B2-A420-3F7E-8E74EC932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50DA9-B142-4D94-B18F-1A36DD7A5F7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D1F963-1F0C-A7D8-EC08-1E5603C14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F14700-B2D2-1C30-83FC-7CE20DFF5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0A91-7E2B-0C40-AED7-F4FB4076990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AA3B95C-0D72-9A01-747B-E7A9158B96B4}"/>
              </a:ext>
            </a:extLst>
          </p:cNvPr>
          <p:cNvCxnSpPr/>
          <p:nvPr userDrawn="1"/>
        </p:nvCxnSpPr>
        <p:spPr>
          <a:xfrm flipV="1">
            <a:off x="10883900" y="6043423"/>
            <a:ext cx="0" cy="365430"/>
          </a:xfrm>
          <a:prstGeom prst="line">
            <a:avLst/>
          </a:prstGeom>
          <a:ln w="3175">
            <a:solidFill>
              <a:schemeClr val="accent3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07E4E0A-4212-5366-1D34-3527F69D69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3059" y="6043424"/>
            <a:ext cx="332400" cy="36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675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78A12-B9AA-7E6A-ACAA-C05D9BD9B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1AE732-B9D3-733F-45E7-F078DCF746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220B6-A259-D84D-857A-1CCBF66EEC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2D96D3-A2A6-DAE9-E670-3C2351C6C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50DA9-B142-4D94-B18F-1A36DD7A5F7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620384-34DF-5362-48BF-EA44D7CE7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CBCC0E-6A8B-31CF-FDCD-1B50508F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0A91-7E2B-0C40-AED7-F4FB4076990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07187CC-1F51-305F-1CD6-2D7BB2E6F759}"/>
              </a:ext>
            </a:extLst>
          </p:cNvPr>
          <p:cNvCxnSpPr/>
          <p:nvPr userDrawn="1"/>
        </p:nvCxnSpPr>
        <p:spPr>
          <a:xfrm flipV="1">
            <a:off x="10883900" y="6043423"/>
            <a:ext cx="0" cy="365430"/>
          </a:xfrm>
          <a:prstGeom prst="line">
            <a:avLst/>
          </a:prstGeom>
          <a:ln w="3175">
            <a:solidFill>
              <a:schemeClr val="accent3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7945E0B8-37BF-751A-1376-2570D44631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3059" y="6043424"/>
            <a:ext cx="332400" cy="36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965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DCA21-9A3A-7121-1612-60E90D354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1039EB-6EA8-AB1E-B461-3306D59247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9DFDDD-C2A0-6D75-ACD4-CCA888338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50DA9-B142-4D94-B18F-1A36DD7A5F7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F4260-B7DE-E063-1D1D-D1326A9A7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9ADA8-38FA-07F7-4934-7F99AB216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0A91-7E2B-0C40-AED7-F4FB40769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21033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972351-F1DE-5835-3CAE-71C6B448F4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6B1329-FD24-DD52-8E04-5A6D00BE5C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A95818-971F-5D83-E7B8-FC1A80586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50DA9-B142-4D94-B18F-1A36DD7A5F7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05AECA-9A94-4E75-4FC6-14B808260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A0BCC-1FFA-F369-FB5E-F3FFB34EC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0A91-7E2B-0C40-AED7-F4FB40769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25716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868012" y="2865440"/>
            <a:ext cx="10444021" cy="1470025"/>
          </a:xfrm>
          <a:noFill/>
        </p:spPr>
        <p:txBody>
          <a:bodyPr/>
          <a:lstStyle>
            <a:lvl1pPr algn="r">
              <a:defRPr b="1">
                <a:solidFill>
                  <a:schemeClr val="bg1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3033165" y="4604815"/>
            <a:ext cx="8278867" cy="551221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2100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 flipH="1">
            <a:off x="5414433" y="5190564"/>
            <a:ext cx="5765800" cy="0"/>
          </a:xfrm>
          <a:prstGeom prst="line">
            <a:avLst/>
          </a:prstGeom>
          <a:ln w="3175">
            <a:solidFill>
              <a:srgbClr val="F9B9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894E1A8-511B-49AA-A4AF-36707C8CA2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0022" y="5529468"/>
            <a:ext cx="5172467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07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noFill/>
        </p:spPr>
        <p:txBody>
          <a:bodyPr/>
          <a:lstStyle>
            <a:lvl1pPr algn="l">
              <a:defRPr b="1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1600203"/>
            <a:ext cx="10972800" cy="4525963"/>
          </a:xfrm>
        </p:spPr>
        <p:txBody>
          <a:bodyPr/>
          <a:lstStyle>
            <a:lvl1pPr>
              <a:defRPr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  <a:lvl2pPr>
              <a:defRPr>
                <a:solidFill>
                  <a:srgbClr val="141313"/>
                </a:solidFill>
                <a:latin typeface="Source Sans Pro" panose="020B0503030403020204" pitchFamily="34" charset="0"/>
              </a:defRPr>
            </a:lvl2pPr>
            <a:lvl3pPr>
              <a:defRPr>
                <a:solidFill>
                  <a:srgbClr val="141313"/>
                </a:solidFill>
                <a:latin typeface="Source Sans Pro" panose="020B0503030403020204" pitchFamily="34" charset="0"/>
              </a:defRPr>
            </a:lvl3pPr>
            <a:lvl4pPr>
              <a:defRPr>
                <a:solidFill>
                  <a:srgbClr val="141313"/>
                </a:solidFill>
                <a:latin typeface="Source Sans Pro" panose="020B0503030403020204" pitchFamily="34" charset="0"/>
              </a:defRPr>
            </a:lvl4pPr>
            <a:lvl5pPr>
              <a:defRPr>
                <a:solidFill>
                  <a:srgbClr val="141313"/>
                </a:solidFill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12975" y="6089515"/>
            <a:ext cx="624028" cy="319032"/>
          </a:xfrm>
        </p:spPr>
        <p:txBody>
          <a:bodyPr/>
          <a:lstStyle>
            <a:lvl1pPr algn="l">
              <a:defRPr sz="825">
                <a:solidFill>
                  <a:srgbClr val="141313"/>
                </a:solidFill>
                <a:latin typeface="Lora" panose="02000503000000020004" pitchFamily="2" charset="0"/>
              </a:defRPr>
            </a:lvl1pPr>
          </a:lstStyle>
          <a:p>
            <a:fld id="{A4270A91-7E2B-0C40-AED7-F4FB4076990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 flipV="1">
            <a:off x="10883900" y="6043423"/>
            <a:ext cx="0" cy="365430"/>
          </a:xfrm>
          <a:prstGeom prst="line">
            <a:avLst/>
          </a:prstGeom>
          <a:ln w="3175">
            <a:solidFill>
              <a:schemeClr val="accent3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63E55E6-4AA1-9B43-A950-B8D44DBEB9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3059" y="6043424"/>
            <a:ext cx="332400" cy="36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4656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noFill/>
        </p:spPr>
        <p:txBody>
          <a:bodyPr/>
          <a:lstStyle>
            <a:lvl1pPr algn="l">
              <a:defRPr b="1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  <a:lvl2pPr>
              <a:defRPr sz="1800">
                <a:solidFill>
                  <a:srgbClr val="141313"/>
                </a:solidFill>
                <a:latin typeface="Source Sans Pro" panose="020B0503030403020204" pitchFamily="34" charset="0"/>
              </a:defRPr>
            </a:lvl2pPr>
            <a:lvl3pPr>
              <a:defRPr sz="1500">
                <a:solidFill>
                  <a:srgbClr val="141313"/>
                </a:solidFill>
                <a:latin typeface="Source Sans Pro" panose="020B0503030403020204" pitchFamily="34" charset="0"/>
              </a:defRPr>
            </a:lvl3pPr>
            <a:lvl4pPr>
              <a:defRPr sz="1350">
                <a:solidFill>
                  <a:srgbClr val="141313"/>
                </a:solidFill>
                <a:latin typeface="Source Sans Pro" panose="020B0503030403020204" pitchFamily="34" charset="0"/>
              </a:defRPr>
            </a:lvl4pPr>
            <a:lvl5pPr>
              <a:defRPr sz="1350">
                <a:solidFill>
                  <a:srgbClr val="141313"/>
                </a:solidFill>
                <a:latin typeface="Source Sans Pro" panose="020B0503030403020204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  <a:lvl2pPr>
              <a:defRPr sz="1800">
                <a:solidFill>
                  <a:srgbClr val="141313"/>
                </a:solidFill>
                <a:latin typeface="Source Sans Pro" panose="020B0503030403020204" pitchFamily="34" charset="0"/>
              </a:defRPr>
            </a:lvl2pPr>
            <a:lvl3pPr>
              <a:defRPr sz="1500">
                <a:solidFill>
                  <a:srgbClr val="141313"/>
                </a:solidFill>
                <a:latin typeface="Source Sans Pro" panose="020B0503030403020204" pitchFamily="34" charset="0"/>
              </a:defRPr>
            </a:lvl3pPr>
            <a:lvl4pPr>
              <a:defRPr sz="1350">
                <a:solidFill>
                  <a:srgbClr val="141313"/>
                </a:solidFill>
                <a:latin typeface="Source Sans Pro" panose="020B0503030403020204" pitchFamily="34" charset="0"/>
              </a:defRPr>
            </a:lvl4pPr>
            <a:lvl5pPr>
              <a:defRPr sz="1350">
                <a:solidFill>
                  <a:srgbClr val="141313"/>
                </a:solidFill>
                <a:latin typeface="Source Sans Pro" panose="020B0503030403020204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12975" y="6089515"/>
            <a:ext cx="624028" cy="319032"/>
          </a:xfrm>
        </p:spPr>
        <p:txBody>
          <a:bodyPr/>
          <a:lstStyle>
            <a:lvl1pPr algn="l">
              <a:defRPr sz="825">
                <a:solidFill>
                  <a:srgbClr val="141313"/>
                </a:solidFill>
                <a:latin typeface="Lora" panose="02000503000000020004" pitchFamily="2" charset="0"/>
              </a:defRPr>
            </a:lvl1pPr>
          </a:lstStyle>
          <a:p>
            <a:fld id="{A4270A91-7E2B-0C40-AED7-F4FB4076990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 flipV="1">
            <a:off x="10883900" y="6043423"/>
            <a:ext cx="0" cy="365430"/>
          </a:xfrm>
          <a:prstGeom prst="line">
            <a:avLst/>
          </a:prstGeom>
          <a:ln w="3175">
            <a:solidFill>
              <a:schemeClr val="accent3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5027BC9-8B44-154A-A5FE-28B68CACDA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3059" y="6043424"/>
            <a:ext cx="332400" cy="36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889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0932770" y="6542822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681901" y="324976"/>
            <a:ext cx="10629232" cy="1143000"/>
          </a:xfrm>
          <a:noFill/>
        </p:spPr>
        <p:txBody>
          <a:bodyPr/>
          <a:lstStyle>
            <a:lvl1pPr>
              <a:defRPr b="1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100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  <a:lvl2pPr>
              <a:defRPr sz="1800">
                <a:solidFill>
                  <a:srgbClr val="141313"/>
                </a:solidFill>
                <a:latin typeface="Source Sans Pro" panose="020B0503030403020204" pitchFamily="34" charset="0"/>
              </a:defRPr>
            </a:lvl2pPr>
            <a:lvl3pPr>
              <a:defRPr sz="1500">
                <a:solidFill>
                  <a:srgbClr val="141313"/>
                </a:solidFill>
                <a:latin typeface="Source Sans Pro" panose="020B0503030403020204" pitchFamily="34" charset="0"/>
              </a:defRPr>
            </a:lvl3pPr>
            <a:lvl4pPr>
              <a:defRPr lang="en-US" sz="1500" kern="1200" dirty="0" smtClean="0">
                <a:solidFill>
                  <a:srgbClr val="141313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>
              <a:defRPr sz="1200">
                <a:solidFill>
                  <a:srgbClr val="141313"/>
                </a:solidFill>
                <a:latin typeface="Source Sans Pro" panose="020B0503030403020204" pitchFamily="34" charset="0"/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100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  <a:lvl2pPr>
              <a:defRPr lang="en-US" sz="1800" kern="1200" dirty="0">
                <a:solidFill>
                  <a:srgbClr val="141313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>
              <a:defRPr lang="en-US" sz="1500" kern="1200" dirty="0">
                <a:solidFill>
                  <a:srgbClr val="141313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>
              <a:defRPr lang="en-US" sz="1500" kern="1200" dirty="0">
                <a:solidFill>
                  <a:srgbClr val="141313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>
              <a:defRPr sz="1200">
                <a:solidFill>
                  <a:srgbClr val="141313"/>
                </a:solidFill>
                <a:latin typeface="Source Sans Pro" panose="020B0503030403020204" pitchFamily="34" charset="0"/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12975" y="6089515"/>
            <a:ext cx="624028" cy="319032"/>
          </a:xfrm>
        </p:spPr>
        <p:txBody>
          <a:bodyPr/>
          <a:lstStyle>
            <a:lvl1pPr algn="l">
              <a:defRPr sz="825">
                <a:solidFill>
                  <a:srgbClr val="141313"/>
                </a:solidFill>
                <a:latin typeface="Lora" panose="02000503000000020004" pitchFamily="2" charset="0"/>
              </a:defRPr>
            </a:lvl1pPr>
          </a:lstStyle>
          <a:p>
            <a:fld id="{A4270A91-7E2B-0C40-AED7-F4FB4076990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8" name="Straight Connector 27"/>
          <p:cNvCxnSpPr/>
          <p:nvPr userDrawn="1"/>
        </p:nvCxnSpPr>
        <p:spPr>
          <a:xfrm flipV="1">
            <a:off x="10883900" y="6043423"/>
            <a:ext cx="0" cy="365430"/>
          </a:xfrm>
          <a:prstGeom prst="line">
            <a:avLst/>
          </a:prstGeom>
          <a:ln w="3175">
            <a:solidFill>
              <a:schemeClr val="accent3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604A6C9B-2627-3B4E-9234-B9725C7B51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3059" y="6043424"/>
            <a:ext cx="332400" cy="36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4035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  <a:noFill/>
        </p:spPr>
        <p:txBody>
          <a:bodyPr anchor="b">
            <a:normAutofit/>
          </a:bodyPr>
          <a:lstStyle>
            <a:lvl1pPr algn="l">
              <a:defRPr sz="3300" b="1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  <a:noFill/>
        </p:spPr>
        <p:txBody>
          <a:bodyPr/>
          <a:lstStyle>
            <a:lvl1pPr>
              <a:defRPr sz="2400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  <a:lvl2pPr>
              <a:defRPr sz="2100">
                <a:solidFill>
                  <a:srgbClr val="141313"/>
                </a:solidFill>
                <a:latin typeface="Source Sans Pro" panose="020B0503030403020204" pitchFamily="34" charset="0"/>
              </a:defRPr>
            </a:lvl2pPr>
            <a:lvl3pPr>
              <a:defRPr sz="1800">
                <a:solidFill>
                  <a:srgbClr val="141313"/>
                </a:solidFill>
                <a:latin typeface="Source Sans Pro" panose="020B0503030403020204" pitchFamily="34" charset="0"/>
              </a:defRPr>
            </a:lvl3pPr>
            <a:lvl4pPr>
              <a:defRPr sz="1500">
                <a:solidFill>
                  <a:srgbClr val="141313"/>
                </a:solidFill>
                <a:latin typeface="Source Sans Pro" panose="020B0503030403020204" pitchFamily="34" charset="0"/>
              </a:defRPr>
            </a:lvl4pPr>
            <a:lvl5pPr>
              <a:defRPr sz="1500">
                <a:solidFill>
                  <a:srgbClr val="141313"/>
                </a:solidFill>
                <a:latin typeface="Source Sans Pro" panose="020B0503030403020204" pitchFamily="34" charset="0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719470"/>
            <a:ext cx="4011084" cy="4406696"/>
          </a:xfrm>
          <a:noFill/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marL="342900" marR="0" lvl="0" indent="-34290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12975" y="6089515"/>
            <a:ext cx="624028" cy="319032"/>
          </a:xfrm>
        </p:spPr>
        <p:txBody>
          <a:bodyPr/>
          <a:lstStyle>
            <a:lvl1pPr algn="l">
              <a:defRPr sz="825">
                <a:solidFill>
                  <a:srgbClr val="141313"/>
                </a:solidFill>
                <a:latin typeface="Lora" panose="02000503000000020004" pitchFamily="2" charset="0"/>
              </a:defRPr>
            </a:lvl1pPr>
          </a:lstStyle>
          <a:p>
            <a:fld id="{A4270A91-7E2B-0C40-AED7-F4FB4076990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 flipV="1">
            <a:off x="10883900" y="6043423"/>
            <a:ext cx="0" cy="365430"/>
          </a:xfrm>
          <a:prstGeom prst="line">
            <a:avLst/>
          </a:prstGeom>
          <a:ln w="3175">
            <a:solidFill>
              <a:schemeClr val="accent3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A8E46EF-0A02-FB43-AEE5-A820358D24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3059" y="6043424"/>
            <a:ext cx="332400" cy="36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36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noFill/>
        </p:spPr>
        <p:txBody>
          <a:bodyPr anchor="b">
            <a:noAutofit/>
          </a:bodyPr>
          <a:lstStyle>
            <a:lvl1pPr algn="l">
              <a:defRPr sz="3300" b="1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>
                <a:latin typeface="Source Sans Pro" panose="020B0503030403020204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12975" y="6089515"/>
            <a:ext cx="624028" cy="319032"/>
          </a:xfrm>
        </p:spPr>
        <p:txBody>
          <a:bodyPr/>
          <a:lstStyle>
            <a:lvl1pPr algn="l">
              <a:defRPr sz="825">
                <a:solidFill>
                  <a:srgbClr val="141313"/>
                </a:solidFill>
                <a:latin typeface="Lora" panose="02000503000000020004" pitchFamily="2" charset="0"/>
              </a:defRPr>
            </a:lvl1pPr>
          </a:lstStyle>
          <a:p>
            <a:fld id="{A4270A91-7E2B-0C40-AED7-F4FB4076990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 flipV="1">
            <a:off x="10883900" y="6043423"/>
            <a:ext cx="0" cy="365430"/>
          </a:xfrm>
          <a:prstGeom prst="line">
            <a:avLst/>
          </a:prstGeom>
          <a:ln w="3175">
            <a:solidFill>
              <a:schemeClr val="accent3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D21156A4-E1F8-404E-9715-B3CD6A34E9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3059" y="6043424"/>
            <a:ext cx="332400" cy="36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6425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1C317-6ABD-DD48-B036-F309CA071F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B39C1A-E841-04F0-9EB7-B97C45409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2CD19-FF27-DDBD-11A7-E6AC18346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C8A6-C8BD-4B7F-BF6A-714D8450492B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100D2-F866-2861-99A6-705F8BA7F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30C59-3E41-CE50-5731-9A571FBB6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3C80-DDB1-4C1B-A6D6-7FDE885A3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1796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16094-5308-FEFE-63E5-0A5F2D2CC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FBE62-CA8E-96F2-6D54-204848C1F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6CF95-D37E-C821-A6A3-8B32D371E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C8A6-C8BD-4B7F-BF6A-714D8450492B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F8626-5302-FF12-8F67-DA44ECB44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B544D-562E-D7BB-2020-F457B4389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3C80-DDB1-4C1B-A6D6-7FDE885A3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249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32E20-63B3-181F-BDB6-EB799539A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92D45-B7C6-87F5-C0D9-3EB2C2B08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EAC514-042E-351F-348F-B6E17897E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C8A6-C8BD-4B7F-BF6A-714D8450492B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E3202-C2BF-9EF5-0754-FAB823EE1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603CE6-B794-3282-CBE3-9AB9F6402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3C80-DDB1-4C1B-A6D6-7FDE885A3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3281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D4C8-CED8-1B15-C5FF-76FBBEAD9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545CE-5A35-23EA-3B9A-C8E64B056D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867EC-1A8C-4B29-1B0F-3760C677E4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7C449-67B9-04CB-89D0-C426FADD3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C8A6-C8BD-4B7F-BF6A-714D8450492B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46BC8A-CA31-33FD-1DED-3F845890E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9F8223-193D-92A2-A4D5-8180B173B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3C80-DDB1-4C1B-A6D6-7FDE885A3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9502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98E5C-67AB-F5EF-A3BE-010F68538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E762CF-A599-D324-0C5F-2375ACF01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0B1313-5788-55EC-96AD-716C410AE6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1680A3-AF0C-3096-C950-883ED8654B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C12B6E-9613-C9E2-0D51-4E1221C352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2C7D4D-B1FD-BFE6-C15E-0DD03DCAD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C8A6-C8BD-4B7F-BF6A-714D8450492B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DA63A5-ABF7-26B3-99A4-B7EE875C0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9CE0B7-9337-BC68-4785-1B1088036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3C80-DDB1-4C1B-A6D6-7FDE885A3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4080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3536D-648D-6782-FE7A-28F895320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0E6FF5-09EB-BBC5-81C9-3452E25D3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C8A6-C8BD-4B7F-BF6A-714D8450492B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03F88C-3D1F-0D9F-FE43-804030739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47195C-4090-FAB5-4E41-AD33D937F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3C80-DDB1-4C1B-A6D6-7FDE885A3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3776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3F7FAD-CBF2-81FD-6850-BBCCFC455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C8A6-C8BD-4B7F-BF6A-714D8450492B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CE3277-99B9-6B6B-ECBB-891F41EB8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951150-2C1B-6B1C-75BD-A74EF8A76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3C80-DDB1-4C1B-A6D6-7FDE885A3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2409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97B8B-4E36-F603-1B77-CE19705B6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009E9-612B-F2B6-9FD5-B959409EB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52F59-591A-2D4D-5C4C-49E173E155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8BD48-046C-0DBA-F43D-9A2550D98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C8A6-C8BD-4B7F-BF6A-714D8450492B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D63B27-4D8B-1F10-8629-A431F291A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89401C-7483-2C15-9101-CA078779A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3C80-DDB1-4C1B-A6D6-7FDE885A3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5172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776C1-2AC5-7997-47C0-4BFB81676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2FF01D-A0B4-DE6A-CAC7-997AEFA508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07CE54-0255-BB02-8BFF-78FBF8039F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540F20-A3A9-0958-F4FA-482407671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C8A6-C8BD-4B7F-BF6A-714D8450492B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EBFC5C-0F2C-6235-A465-C1C1C0725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73FF3F-5D0C-0EDE-39B4-6912CCCA2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3C80-DDB1-4C1B-A6D6-7FDE885A3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628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28FDA-ED15-5907-6192-D7AF37112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195822-4CAE-06F7-76A4-38CB12591D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BA2F32-73DF-D2DC-9F54-C8DEC47F0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C8A6-C8BD-4B7F-BF6A-714D8450492B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30B57-9D34-B55F-3313-13CB5B938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A9B0B-6380-A338-EC5D-0434AA705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3C80-DDB1-4C1B-A6D6-7FDE885A3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9451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5AD415-3F99-C552-AACD-D1900E88BD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CA8A17-89AE-25F3-10CB-0600369BB3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20A736-1B6E-800A-79F7-59590D36F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C8A6-C8BD-4B7F-BF6A-714D8450492B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AEAE7-3393-F484-BF07-D5E36D954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5611F-A9BD-6920-C571-EEF266DE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3C80-DDB1-4C1B-A6D6-7FDE885A3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9229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868012" y="2865440"/>
            <a:ext cx="10444021" cy="1470025"/>
          </a:xfrm>
          <a:noFill/>
        </p:spPr>
        <p:txBody>
          <a:bodyPr/>
          <a:lstStyle>
            <a:lvl1pPr algn="r">
              <a:defRPr b="1">
                <a:solidFill>
                  <a:schemeClr val="bg1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3033165" y="4604815"/>
            <a:ext cx="8278867" cy="551221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2100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 flipH="1">
            <a:off x="5414433" y="5190564"/>
            <a:ext cx="5765800" cy="0"/>
          </a:xfrm>
          <a:prstGeom prst="line">
            <a:avLst/>
          </a:prstGeom>
          <a:ln w="3175">
            <a:solidFill>
              <a:srgbClr val="F9B9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894E1A8-511B-49AA-A4AF-36707C8CA2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0022" y="5529468"/>
            <a:ext cx="5172467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9670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noFill/>
        </p:spPr>
        <p:txBody>
          <a:bodyPr/>
          <a:lstStyle>
            <a:lvl1pPr algn="l">
              <a:defRPr b="1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1600203"/>
            <a:ext cx="10972800" cy="4525963"/>
          </a:xfrm>
        </p:spPr>
        <p:txBody>
          <a:bodyPr/>
          <a:lstStyle>
            <a:lvl1pPr>
              <a:defRPr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  <a:lvl2pPr>
              <a:defRPr>
                <a:solidFill>
                  <a:srgbClr val="141313"/>
                </a:solidFill>
                <a:latin typeface="Source Sans Pro" panose="020B0503030403020204" pitchFamily="34" charset="0"/>
              </a:defRPr>
            </a:lvl2pPr>
            <a:lvl3pPr>
              <a:defRPr>
                <a:solidFill>
                  <a:srgbClr val="141313"/>
                </a:solidFill>
                <a:latin typeface="Source Sans Pro" panose="020B0503030403020204" pitchFamily="34" charset="0"/>
              </a:defRPr>
            </a:lvl3pPr>
            <a:lvl4pPr>
              <a:defRPr>
                <a:solidFill>
                  <a:srgbClr val="141313"/>
                </a:solidFill>
                <a:latin typeface="Source Sans Pro" panose="020B0503030403020204" pitchFamily="34" charset="0"/>
              </a:defRPr>
            </a:lvl4pPr>
            <a:lvl5pPr>
              <a:defRPr>
                <a:solidFill>
                  <a:srgbClr val="141313"/>
                </a:solidFill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12975" y="6089515"/>
            <a:ext cx="624028" cy="319032"/>
          </a:xfrm>
        </p:spPr>
        <p:txBody>
          <a:bodyPr/>
          <a:lstStyle>
            <a:lvl1pPr algn="l">
              <a:defRPr sz="825">
                <a:solidFill>
                  <a:srgbClr val="141313"/>
                </a:solidFill>
                <a:latin typeface="Lora" panose="02000503000000020004" pitchFamily="2" charset="0"/>
              </a:defRPr>
            </a:lvl1pPr>
          </a:lstStyle>
          <a:p>
            <a:fld id="{A4270A91-7E2B-0C40-AED7-F4FB4076990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 flipV="1">
            <a:off x="10883900" y="6043423"/>
            <a:ext cx="0" cy="365430"/>
          </a:xfrm>
          <a:prstGeom prst="line">
            <a:avLst/>
          </a:prstGeom>
          <a:ln w="3175">
            <a:solidFill>
              <a:schemeClr val="accent3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63E55E6-4AA1-9B43-A950-B8D44DBEB9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3059" y="6043424"/>
            <a:ext cx="332400" cy="36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5956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noFill/>
        </p:spPr>
        <p:txBody>
          <a:bodyPr/>
          <a:lstStyle>
            <a:lvl1pPr algn="l">
              <a:defRPr b="1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  <a:lvl2pPr>
              <a:defRPr sz="1800">
                <a:solidFill>
                  <a:srgbClr val="141313"/>
                </a:solidFill>
                <a:latin typeface="Source Sans Pro" panose="020B0503030403020204" pitchFamily="34" charset="0"/>
              </a:defRPr>
            </a:lvl2pPr>
            <a:lvl3pPr>
              <a:defRPr sz="1500">
                <a:solidFill>
                  <a:srgbClr val="141313"/>
                </a:solidFill>
                <a:latin typeface="Source Sans Pro" panose="020B0503030403020204" pitchFamily="34" charset="0"/>
              </a:defRPr>
            </a:lvl3pPr>
            <a:lvl4pPr>
              <a:defRPr sz="1350">
                <a:solidFill>
                  <a:srgbClr val="141313"/>
                </a:solidFill>
                <a:latin typeface="Source Sans Pro" panose="020B0503030403020204" pitchFamily="34" charset="0"/>
              </a:defRPr>
            </a:lvl4pPr>
            <a:lvl5pPr>
              <a:defRPr sz="1350">
                <a:solidFill>
                  <a:srgbClr val="141313"/>
                </a:solidFill>
                <a:latin typeface="Source Sans Pro" panose="020B0503030403020204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  <a:lvl2pPr>
              <a:defRPr sz="1800">
                <a:solidFill>
                  <a:srgbClr val="141313"/>
                </a:solidFill>
                <a:latin typeface="Source Sans Pro" panose="020B0503030403020204" pitchFamily="34" charset="0"/>
              </a:defRPr>
            </a:lvl2pPr>
            <a:lvl3pPr>
              <a:defRPr sz="1500">
                <a:solidFill>
                  <a:srgbClr val="141313"/>
                </a:solidFill>
                <a:latin typeface="Source Sans Pro" panose="020B0503030403020204" pitchFamily="34" charset="0"/>
              </a:defRPr>
            </a:lvl3pPr>
            <a:lvl4pPr>
              <a:defRPr sz="1350">
                <a:solidFill>
                  <a:srgbClr val="141313"/>
                </a:solidFill>
                <a:latin typeface="Source Sans Pro" panose="020B0503030403020204" pitchFamily="34" charset="0"/>
              </a:defRPr>
            </a:lvl4pPr>
            <a:lvl5pPr>
              <a:defRPr sz="1350">
                <a:solidFill>
                  <a:srgbClr val="141313"/>
                </a:solidFill>
                <a:latin typeface="Source Sans Pro" panose="020B0503030403020204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12975" y="6089515"/>
            <a:ext cx="624028" cy="319032"/>
          </a:xfrm>
        </p:spPr>
        <p:txBody>
          <a:bodyPr/>
          <a:lstStyle>
            <a:lvl1pPr algn="l">
              <a:defRPr sz="825">
                <a:solidFill>
                  <a:srgbClr val="141313"/>
                </a:solidFill>
                <a:latin typeface="Lora" panose="02000503000000020004" pitchFamily="2" charset="0"/>
              </a:defRPr>
            </a:lvl1pPr>
          </a:lstStyle>
          <a:p>
            <a:fld id="{A4270A91-7E2B-0C40-AED7-F4FB4076990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>
          <a:xfrm flipV="1">
            <a:off x="10883900" y="6043423"/>
            <a:ext cx="0" cy="365430"/>
          </a:xfrm>
          <a:prstGeom prst="line">
            <a:avLst/>
          </a:prstGeom>
          <a:ln w="3175">
            <a:solidFill>
              <a:schemeClr val="accent3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5027BC9-8B44-154A-A5FE-28B68CACDA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3059" y="6043424"/>
            <a:ext cx="332400" cy="36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3561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10932770" y="6542822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 dirty="0"/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681901" y="324976"/>
            <a:ext cx="10629232" cy="1143000"/>
          </a:xfrm>
          <a:noFill/>
        </p:spPr>
        <p:txBody>
          <a:bodyPr/>
          <a:lstStyle>
            <a:lvl1pPr>
              <a:defRPr b="1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100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  <a:lvl2pPr>
              <a:defRPr sz="1800">
                <a:solidFill>
                  <a:srgbClr val="141313"/>
                </a:solidFill>
                <a:latin typeface="Source Sans Pro" panose="020B0503030403020204" pitchFamily="34" charset="0"/>
              </a:defRPr>
            </a:lvl2pPr>
            <a:lvl3pPr>
              <a:defRPr sz="1500">
                <a:solidFill>
                  <a:srgbClr val="141313"/>
                </a:solidFill>
                <a:latin typeface="Source Sans Pro" panose="020B0503030403020204" pitchFamily="34" charset="0"/>
              </a:defRPr>
            </a:lvl3pPr>
            <a:lvl4pPr>
              <a:defRPr lang="en-US" sz="1500" kern="1200" dirty="0" smtClean="0">
                <a:solidFill>
                  <a:srgbClr val="141313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>
              <a:defRPr sz="1200">
                <a:solidFill>
                  <a:srgbClr val="141313"/>
                </a:solidFill>
                <a:latin typeface="Source Sans Pro" panose="020B0503030403020204" pitchFamily="34" charset="0"/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100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  <a:lvl2pPr>
              <a:defRPr lang="en-US" sz="1800" kern="1200" dirty="0">
                <a:solidFill>
                  <a:srgbClr val="141313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>
              <a:defRPr lang="en-US" sz="1500" kern="1200" dirty="0">
                <a:solidFill>
                  <a:srgbClr val="141313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>
              <a:defRPr lang="en-US" sz="1500" kern="1200" dirty="0">
                <a:solidFill>
                  <a:srgbClr val="141313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>
              <a:defRPr sz="1200">
                <a:solidFill>
                  <a:srgbClr val="141313"/>
                </a:solidFill>
                <a:latin typeface="Source Sans Pro" panose="020B0503030403020204" pitchFamily="34" charset="0"/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12975" y="6089515"/>
            <a:ext cx="624028" cy="319032"/>
          </a:xfrm>
        </p:spPr>
        <p:txBody>
          <a:bodyPr/>
          <a:lstStyle>
            <a:lvl1pPr algn="l">
              <a:defRPr sz="825">
                <a:solidFill>
                  <a:srgbClr val="141313"/>
                </a:solidFill>
                <a:latin typeface="Lora" panose="02000503000000020004" pitchFamily="2" charset="0"/>
              </a:defRPr>
            </a:lvl1pPr>
          </a:lstStyle>
          <a:p>
            <a:fld id="{A4270A91-7E2B-0C40-AED7-F4FB4076990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8" name="Straight Connector 27"/>
          <p:cNvCxnSpPr/>
          <p:nvPr userDrawn="1"/>
        </p:nvCxnSpPr>
        <p:spPr>
          <a:xfrm flipV="1">
            <a:off x="10883900" y="6043423"/>
            <a:ext cx="0" cy="365430"/>
          </a:xfrm>
          <a:prstGeom prst="line">
            <a:avLst/>
          </a:prstGeom>
          <a:ln w="3175">
            <a:solidFill>
              <a:schemeClr val="accent3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604A6C9B-2627-3B4E-9234-B9725C7B51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3059" y="6043424"/>
            <a:ext cx="332400" cy="36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4080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  <a:noFill/>
        </p:spPr>
        <p:txBody>
          <a:bodyPr anchor="b">
            <a:normAutofit/>
          </a:bodyPr>
          <a:lstStyle>
            <a:lvl1pPr algn="l">
              <a:defRPr sz="3300" b="1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  <a:noFill/>
        </p:spPr>
        <p:txBody>
          <a:bodyPr/>
          <a:lstStyle>
            <a:lvl1pPr>
              <a:defRPr sz="2400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  <a:lvl2pPr>
              <a:defRPr sz="2100">
                <a:solidFill>
                  <a:srgbClr val="141313"/>
                </a:solidFill>
                <a:latin typeface="Source Sans Pro" panose="020B0503030403020204" pitchFamily="34" charset="0"/>
              </a:defRPr>
            </a:lvl2pPr>
            <a:lvl3pPr>
              <a:defRPr sz="1800">
                <a:solidFill>
                  <a:srgbClr val="141313"/>
                </a:solidFill>
                <a:latin typeface="Source Sans Pro" panose="020B0503030403020204" pitchFamily="34" charset="0"/>
              </a:defRPr>
            </a:lvl3pPr>
            <a:lvl4pPr>
              <a:defRPr sz="1500">
                <a:solidFill>
                  <a:srgbClr val="141313"/>
                </a:solidFill>
                <a:latin typeface="Source Sans Pro" panose="020B0503030403020204" pitchFamily="34" charset="0"/>
              </a:defRPr>
            </a:lvl4pPr>
            <a:lvl5pPr>
              <a:defRPr sz="1500">
                <a:solidFill>
                  <a:srgbClr val="141313"/>
                </a:solidFill>
                <a:latin typeface="Source Sans Pro" panose="020B0503030403020204" pitchFamily="34" charset="0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719470"/>
            <a:ext cx="4011084" cy="4406696"/>
          </a:xfrm>
          <a:noFill/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marL="342900" marR="0" lvl="0" indent="-34290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12975" y="6089515"/>
            <a:ext cx="624028" cy="319032"/>
          </a:xfrm>
        </p:spPr>
        <p:txBody>
          <a:bodyPr/>
          <a:lstStyle>
            <a:lvl1pPr algn="l">
              <a:defRPr sz="825">
                <a:solidFill>
                  <a:srgbClr val="141313"/>
                </a:solidFill>
                <a:latin typeface="Lora" panose="02000503000000020004" pitchFamily="2" charset="0"/>
              </a:defRPr>
            </a:lvl1pPr>
          </a:lstStyle>
          <a:p>
            <a:fld id="{A4270A91-7E2B-0C40-AED7-F4FB4076990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 userDrawn="1"/>
        </p:nvCxnSpPr>
        <p:spPr>
          <a:xfrm flipV="1">
            <a:off x="10883900" y="6043423"/>
            <a:ext cx="0" cy="365430"/>
          </a:xfrm>
          <a:prstGeom prst="line">
            <a:avLst/>
          </a:prstGeom>
          <a:ln w="3175">
            <a:solidFill>
              <a:schemeClr val="accent3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A8E46EF-0A02-FB43-AEE5-A820358D24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3059" y="6043424"/>
            <a:ext cx="332400" cy="36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0783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noFill/>
        </p:spPr>
        <p:txBody>
          <a:bodyPr anchor="b">
            <a:noAutofit/>
          </a:bodyPr>
          <a:lstStyle>
            <a:lvl1pPr algn="l">
              <a:defRPr sz="3300" b="1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>
                <a:latin typeface="Source Sans Pro" panose="020B0503030403020204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141313"/>
                </a:solidFill>
                <a:latin typeface="Source Sans Pro" panose="020B0503030403020204" pitchFamily="34" charset="0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12975" y="6089515"/>
            <a:ext cx="624028" cy="319032"/>
          </a:xfrm>
        </p:spPr>
        <p:txBody>
          <a:bodyPr/>
          <a:lstStyle>
            <a:lvl1pPr algn="l">
              <a:defRPr sz="825">
                <a:solidFill>
                  <a:srgbClr val="141313"/>
                </a:solidFill>
                <a:latin typeface="Lora" panose="02000503000000020004" pitchFamily="2" charset="0"/>
              </a:defRPr>
            </a:lvl1pPr>
          </a:lstStyle>
          <a:p>
            <a:fld id="{A4270A91-7E2B-0C40-AED7-F4FB4076990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 flipV="1">
            <a:off x="10883900" y="6043423"/>
            <a:ext cx="0" cy="365430"/>
          </a:xfrm>
          <a:prstGeom prst="line">
            <a:avLst/>
          </a:prstGeom>
          <a:ln w="3175">
            <a:solidFill>
              <a:schemeClr val="accent3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D21156A4-E1F8-404E-9715-B3CD6A34E9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3059" y="6043424"/>
            <a:ext cx="332400" cy="36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6810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12975" y="6089515"/>
            <a:ext cx="624028" cy="319032"/>
          </a:xfrm>
        </p:spPr>
        <p:txBody>
          <a:bodyPr/>
          <a:lstStyle>
            <a:lvl1pPr algn="l">
              <a:defRPr sz="825">
                <a:solidFill>
                  <a:srgbClr val="141313"/>
                </a:solidFill>
                <a:latin typeface="Lora" panose="02000503000000020004" pitchFamily="2" charset="0"/>
              </a:defRPr>
            </a:lvl1pPr>
          </a:lstStyle>
          <a:p>
            <a:fld id="{A4270A91-7E2B-0C40-AED7-F4FB4076990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10883900" y="6043423"/>
            <a:ext cx="0" cy="365430"/>
          </a:xfrm>
          <a:prstGeom prst="line">
            <a:avLst/>
          </a:prstGeom>
          <a:ln w="3175">
            <a:solidFill>
              <a:schemeClr val="accent3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C86E3702-62A5-A745-9690-ACA875F4BC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3059" y="6043424"/>
            <a:ext cx="332400" cy="36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65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17EDDC-BA63-99C0-1EDE-021F3F786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27B6D4-150A-68B6-8F85-3D3AF1B8DE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F04A1-32BD-E1A8-A4D6-79EBB98A84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650DA9-B142-4D94-B18F-1A36DD7A5F7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22A0A-A2CC-A6B3-7252-380DE8B1DF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288608-E3DC-618B-280B-ECE0C3650C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270A91-7E2B-0C40-AED7-F4FB4076990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C:\Users\molinad\Desktop\CountyColorBar-01.png">
            <a:extLst>
              <a:ext uri="{FF2B5EF4-FFF2-40B4-BE49-F238E27FC236}">
                <a16:creationId xmlns:a16="http://schemas.microsoft.com/office/drawing/2014/main" id="{A3CAD1A3-D207-9CFD-3C5E-0FD106A158E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4641"/>
            <a:ext cx="12192000" cy="13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449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50CB2D-3834-F6B8-36FC-A3C17EC5C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D31F96-F342-ABF6-495D-BB24599D7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3CFFC8-8CA0-3E46-6E0A-7E99ADDCA5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1CC8A6-C8BD-4B7F-BF6A-714D8450492B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764FA-8699-A5D2-B5E7-E0753B7B0B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F3A9D-8565-6703-817B-81F16B99C6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273C80-DDB1-4C1B-A6D6-7FDE885A3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60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70A91-7E2B-0C40-AED7-F4FB4076990D}" type="slidenum">
              <a:rPr lang="en-US" smtClean="0"/>
              <a:t>‹#›</a:t>
            </a:fld>
            <a:endParaRPr lang="en-US"/>
          </a:p>
        </p:txBody>
      </p:sp>
      <p:pic>
        <p:nvPicPr>
          <p:cNvPr id="2050" name="Picture 2" descr="C:\Users\molinad\Desktop\CountyColorBar-01.png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4641"/>
            <a:ext cx="12192000" cy="13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304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</p:sldLayoutIdLst>
  <p:hf hdr="0" ftr="0" dt="0"/>
  <p:txStyles>
    <p:titleStyle>
      <a:lvl1pPr algn="ctr" defTabSz="342900" rtl="0" eaLnBrk="1" latinLnBrk="0" hangingPunct="1">
        <a:spcBef>
          <a:spcPct val="0"/>
        </a:spcBef>
        <a:buNone/>
        <a:defRPr sz="3300" b="1" kern="1200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Source Sans Pro" panose="020B0503030403020204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Source Sans Pro" panose="020B0503030403020204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Source Sans Pro" panose="020B0503030403020204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Source Sans Pro" panose="020B0503030403020204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Source Sans Pro" panose="020B0503030403020204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hyperlink" Target="https://kslibassoc.org/Intellectual-Freedom-Committe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hyperlink" Target="https://kslibassoc.org/Governmental-Affairs-Committee" TargetMode="Externa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7F303A-16A6-44A3-F7A9-62B398CC7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0A91-7E2B-0C40-AED7-F4FB4076990D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06467C-CA52-08E0-F9DA-B8670484D224}"/>
              </a:ext>
            </a:extLst>
          </p:cNvPr>
          <p:cNvSpPr txBox="1"/>
          <p:nvPr/>
        </p:nvSpPr>
        <p:spPr>
          <a:xfrm>
            <a:off x="1700981" y="4107341"/>
            <a:ext cx="91439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400" b="1" dirty="0"/>
              <a:t>Friends of Kansas Libraries- </a:t>
            </a:r>
            <a:r>
              <a:rPr lang="en-US" sz="2400" b="1" dirty="0" err="1"/>
              <a:t>FoKL</a:t>
            </a:r>
            <a:r>
              <a:rPr lang="en-US" sz="2400" b="1" dirty="0"/>
              <a:t> First Friday with Friends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E2AB4C-332F-C8EE-C178-A3E31663120A}"/>
              </a:ext>
            </a:extLst>
          </p:cNvPr>
          <p:cNvSpPr txBox="1"/>
          <p:nvPr/>
        </p:nvSpPr>
        <p:spPr>
          <a:xfrm>
            <a:off x="4591664" y="456900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dirty="0"/>
              <a:t>Lacie Griffin- Collection Development Manager</a:t>
            </a:r>
          </a:p>
          <a:p>
            <a:pPr algn="r"/>
            <a:r>
              <a:rPr lang="en-US" dirty="0"/>
              <a:t>Johnson County Library</a:t>
            </a:r>
          </a:p>
        </p:txBody>
      </p:sp>
    </p:spTree>
    <p:extLst>
      <p:ext uri="{BB962C8B-B14F-4D97-AF65-F5344CB8AC3E}">
        <p14:creationId xmlns:p14="http://schemas.microsoft.com/office/powerpoint/2010/main" val="1510093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BB06A59-C67D-62BE-338E-21739472D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dirty="0"/>
              <a:t>2026 Emmy Award WINNER!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077BFE-F7C7-7ED3-0771-0C590B0F2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073" y="1600203"/>
            <a:ext cx="2545854" cy="4525963"/>
          </a:xfrm>
          <a:prstGeom prst="rect">
            <a:avLst/>
          </a:prstGeom>
          <a:noFill/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3C4DDA5-7140-182A-E116-C58834B191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1900" y="2194563"/>
            <a:ext cx="5384800" cy="3108957"/>
          </a:xfrm>
        </p:spPr>
        <p:txBody>
          <a:bodyPr/>
          <a:lstStyle/>
          <a:p>
            <a:r>
              <a:rPr lang="en-US" dirty="0"/>
              <a:t>What surprised you the most from seeing the stories of the librarians in the film?</a:t>
            </a:r>
          </a:p>
          <a:p>
            <a:endParaRPr lang="en-US" dirty="0"/>
          </a:p>
          <a:p>
            <a:r>
              <a:rPr lang="en-US" dirty="0"/>
              <a:t>Why do you think that librarians have wound up on the frontlines of these heated political discussions about reading and intellectual freedom?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A627DF-84A9-B212-7E83-578FA5769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2975" y="6089515"/>
            <a:ext cx="624028" cy="31903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4270A91-7E2B-0C40-AED7-F4FB4076990D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919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500A8D-85FE-7344-B0B1-E48834D97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0A91-7E2B-0C40-AED7-F4FB4076990D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644B3B-E922-CF55-C565-0E15B6A35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8" y="125331"/>
            <a:ext cx="10450383" cy="571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362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2F20C6-9FAC-6FBD-C1F1-B79503ABE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0A91-7E2B-0C40-AED7-F4FB4076990D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E58565-9189-6F2E-DEFF-A9479F7400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9" y="89320"/>
            <a:ext cx="10250330" cy="571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396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6DE70757-C885-3AE9-AD83-31223C93C321}"/>
              </a:ext>
            </a:extLst>
          </p:cNvPr>
          <p:cNvSpPr/>
          <p:nvPr/>
        </p:nvSpPr>
        <p:spPr>
          <a:xfrm>
            <a:off x="2721102" y="5471161"/>
            <a:ext cx="2798064" cy="95097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FB924A-A457-FD08-C658-EC7C03944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885" y="716603"/>
            <a:ext cx="8500866" cy="7064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7DAF7F-5646-7393-7739-DFEC97CC5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553" y="86073"/>
            <a:ext cx="1556106" cy="19909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6F56CC-D9D0-132B-1D4A-3F77403C63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715" y="169957"/>
            <a:ext cx="1427894" cy="20019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4DA519B-4D2C-8EA3-C1D0-99655D0B91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547" y="3295892"/>
            <a:ext cx="7284612" cy="6763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51A8F9C-210E-4A0A-3036-860009F051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5459" y="3140220"/>
            <a:ext cx="2172463" cy="175468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0247471-890D-F7FD-D978-C181AB26146C}"/>
              </a:ext>
            </a:extLst>
          </p:cNvPr>
          <p:cNvSpPr txBox="1"/>
          <p:nvPr/>
        </p:nvSpPr>
        <p:spPr>
          <a:xfrm>
            <a:off x="1931614" y="4997144"/>
            <a:ext cx="74409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Little v. Llano County (Texas, Louisiana, Mississippi) (2025) (5</a:t>
            </a:r>
            <a:r>
              <a:rPr lang="en-US" sz="2000" baseline="30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circuit)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E9EC649-A90F-8A32-E15B-5C48E6F8942E}"/>
              </a:ext>
            </a:extLst>
          </p:cNvPr>
          <p:cNvSpPr txBox="1"/>
          <p:nvPr/>
        </p:nvSpPr>
        <p:spPr>
          <a:xfrm>
            <a:off x="4314391" y="2516408"/>
            <a:ext cx="4507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USD 233 = Olathe School District, Olathe KS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8DDB3AC-8ADB-7784-443E-A6677E1142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1645" y="1273648"/>
            <a:ext cx="1002760" cy="169527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F835065-35E7-CDC9-1F28-016831188411}"/>
              </a:ext>
            </a:extLst>
          </p:cNvPr>
          <p:cNvSpPr txBox="1"/>
          <p:nvPr/>
        </p:nvSpPr>
        <p:spPr>
          <a:xfrm>
            <a:off x="3494404" y="2171952"/>
            <a:ext cx="72846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Case v. Unified School Dist. No. 233, 895 S. Supp. 1463 (D. Kan. 1995)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3AB56782-1C2F-9AB1-4863-4827C186D9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141" y="4394149"/>
            <a:ext cx="1359108" cy="177495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13D3235-A633-5321-E2C9-63080D47EF0B}"/>
              </a:ext>
            </a:extLst>
          </p:cNvPr>
          <p:cNvSpPr txBox="1"/>
          <p:nvPr/>
        </p:nvSpPr>
        <p:spPr>
          <a:xfrm>
            <a:off x="2884932" y="5728077"/>
            <a:ext cx="24704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Arkansas Act 372 (2023)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BE5C677-020B-C491-CA65-797C61E67379}"/>
              </a:ext>
            </a:extLst>
          </p:cNvPr>
          <p:cNvSpPr/>
          <p:nvPr/>
        </p:nvSpPr>
        <p:spPr>
          <a:xfrm>
            <a:off x="5941318" y="5471161"/>
            <a:ext cx="5433817" cy="6702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03BCCB-66B0-5581-957F-C43FD2BDA494}"/>
              </a:ext>
            </a:extLst>
          </p:cNvPr>
          <p:cNvSpPr txBox="1"/>
          <p:nvPr/>
        </p:nvSpPr>
        <p:spPr>
          <a:xfrm>
            <a:off x="5694890" y="5671216"/>
            <a:ext cx="58559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Fayetteville Public Library v. Murray (2026) (8</a:t>
            </a:r>
            <a:r>
              <a:rPr lang="en-US" baseline="30000" dirty="0"/>
              <a:t>h</a:t>
            </a:r>
            <a:r>
              <a:rPr lang="en-US" dirty="0"/>
              <a:t> circuit)</a:t>
            </a:r>
          </a:p>
        </p:txBody>
      </p:sp>
    </p:spTree>
    <p:extLst>
      <p:ext uri="{BB962C8B-B14F-4D97-AF65-F5344CB8AC3E}">
        <p14:creationId xmlns:p14="http://schemas.microsoft.com/office/powerpoint/2010/main" val="2215659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D0C053-42AF-D48C-E1AD-FBE3ADA51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0A91-7E2B-0C40-AED7-F4FB4076990D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B95864-D19F-0399-2999-EBC2E4884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09" y="-13390"/>
            <a:ext cx="10536382" cy="60530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3A0644-1D65-6EED-AACA-7344898EBD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656" y="5095515"/>
            <a:ext cx="4208960" cy="11535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C07C848-53D0-D0A3-5728-3C3503395F5E}"/>
              </a:ext>
            </a:extLst>
          </p:cNvPr>
          <p:cNvSpPr txBox="1"/>
          <p:nvPr/>
        </p:nvSpPr>
        <p:spPr>
          <a:xfrm>
            <a:off x="267462" y="6156698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Kansas Library Association - Governmental Affairs Committee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694943-8A71-F4BE-4B5D-55F2A3E55E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472" y="5487485"/>
            <a:ext cx="1871923" cy="6906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72A0C12-C658-8204-9F9D-CA7287C1639E}"/>
              </a:ext>
            </a:extLst>
          </p:cNvPr>
          <p:cNvSpPr txBox="1"/>
          <p:nvPr/>
        </p:nvSpPr>
        <p:spPr>
          <a:xfrm>
            <a:off x="6183034" y="5854979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7"/>
              </a:rPr>
              <a:t>Kansas Library Association - Intellectual Freedom Committee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870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36DC56-BF28-0C33-8898-8534491FE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270A91-7E2B-0C40-AED7-F4FB4076990D}" type="slidenum">
              <a:rPr kumimoji="0" lang="en-US" sz="825" b="0" i="0" u="none" strike="noStrike" kern="1200" cap="none" spc="0" normalizeH="0" baseline="0" noProof="0" smtClean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Lora" panose="02000503000000020004" pitchFamily="2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srgbClr val="141313"/>
              </a:solidFill>
              <a:effectLst/>
              <a:uLnTx/>
              <a:uFillTx/>
              <a:latin typeface="Lora" panose="02000503000000020004" pitchFamily="2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3BE6E2-6DD9-E933-CFE6-ECD8D82203A7}"/>
              </a:ext>
            </a:extLst>
          </p:cNvPr>
          <p:cNvSpPr txBox="1"/>
          <p:nvPr/>
        </p:nvSpPr>
        <p:spPr>
          <a:xfrm>
            <a:off x="6610434" y="1788097"/>
            <a:ext cx="5131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Thanks for joining us today!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AA804D6-4DFE-439C-638E-6827EC9BC5D1}"/>
              </a:ext>
            </a:extLst>
          </p:cNvPr>
          <p:cNvGrpSpPr/>
          <p:nvPr/>
        </p:nvGrpSpPr>
        <p:grpSpPr>
          <a:xfrm>
            <a:off x="6093271" y="2749257"/>
            <a:ext cx="5131718" cy="1829987"/>
            <a:chOff x="6213615" y="2111022"/>
            <a:chExt cx="5131718" cy="1829987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D2DB0C6D-A652-D5BA-E502-48B665A9BBC9}"/>
                </a:ext>
              </a:extLst>
            </p:cNvPr>
            <p:cNvSpPr>
              <a:spLocks/>
            </p:cNvSpPr>
            <p:nvPr/>
          </p:nvSpPr>
          <p:spPr>
            <a:xfrm>
              <a:off x="6213615" y="2111022"/>
              <a:ext cx="5131718" cy="1553229"/>
            </a:xfrm>
            <a:prstGeom prst="round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>
              <a:solidFill>
                <a:srgbClr val="C96429">
                  <a:alpha val="50000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0E3B0DB2-7C4E-CE71-AD92-3F815FB4BA07}"/>
                </a:ext>
              </a:extLst>
            </p:cNvPr>
            <p:cNvSpPr>
              <a:spLocks/>
            </p:cNvSpPr>
            <p:nvPr/>
          </p:nvSpPr>
          <p:spPr>
            <a:xfrm>
              <a:off x="6670636" y="3571677"/>
              <a:ext cx="2626001" cy="369332"/>
            </a:xfrm>
            <a:prstGeom prst="roundRect">
              <a:avLst/>
            </a:prstGeom>
            <a:solidFill>
              <a:srgbClr val="C96429"/>
            </a:solidFill>
            <a:ln>
              <a:solidFill>
                <a:srgbClr val="C9642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D8B9CB-FA54-23EB-0BE2-1C35823DC1CC}"/>
                </a:ext>
              </a:extLst>
            </p:cNvPr>
            <p:cNvSpPr txBox="1">
              <a:spLocks/>
            </p:cNvSpPr>
            <p:nvPr/>
          </p:nvSpPr>
          <p:spPr>
            <a:xfrm>
              <a:off x="6766355" y="3571677"/>
              <a:ext cx="26260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rPr>
                <a:t>griffinl@jocolibrary.org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3E44321-88E8-8CC2-54B3-462453542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343" y="1645869"/>
            <a:ext cx="4242394" cy="35662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EF287F-7CE1-C71B-11B1-8DCBA6FEE7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0093" y="3174830"/>
            <a:ext cx="967832" cy="32685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A79E94B-C3B2-8E4C-4AFD-13DFCC3A4550}"/>
              </a:ext>
            </a:extLst>
          </p:cNvPr>
          <p:cNvSpPr/>
          <p:nvPr/>
        </p:nvSpPr>
        <p:spPr>
          <a:xfrm>
            <a:off x="10067925" y="3174830"/>
            <a:ext cx="967832" cy="32685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623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970C18-C97F-A54C-41BF-D27B57605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275" y="2166937"/>
            <a:ext cx="2457450" cy="2524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072D59-5C80-36A3-2235-CF77907BD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787" y="4810125"/>
            <a:ext cx="4162425" cy="1295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ED31EE-D674-43B5-B07B-6A494A514BD8}"/>
              </a:ext>
            </a:extLst>
          </p:cNvPr>
          <p:cNvSpPr txBox="1"/>
          <p:nvPr/>
        </p:nvSpPr>
        <p:spPr>
          <a:xfrm>
            <a:off x="533400" y="552450"/>
            <a:ext cx="112775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Thank you for coming!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Please scan the QR code to fill out a Law for Librarians Training Evaluation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101F78-3625-85DC-DE3B-2E257A431F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" y="5000625"/>
            <a:ext cx="4162425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15278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WhiteWithNumbers">
  <a:themeElements>
    <a:clrScheme name="JoCo3">
      <a:dk1>
        <a:sysClr val="windowText" lastClr="000000"/>
      </a:dk1>
      <a:lt1>
        <a:srgbClr val="141313"/>
      </a:lt1>
      <a:dk2>
        <a:srgbClr val="000000"/>
      </a:dk2>
      <a:lt2>
        <a:srgbClr val="141313"/>
      </a:lt2>
      <a:accent1>
        <a:srgbClr val="121212"/>
      </a:accent1>
      <a:accent2>
        <a:srgbClr val="100F0F"/>
      </a:accent2>
      <a:accent3>
        <a:srgbClr val="0B0A0B"/>
      </a:accent3>
      <a:accent4>
        <a:srgbClr val="141313"/>
      </a:accent4>
      <a:accent5>
        <a:srgbClr val="141313"/>
      </a:accent5>
      <a:accent6>
        <a:srgbClr val="141313"/>
      </a:accent6>
      <a:hlink>
        <a:srgbClr val="141313"/>
      </a:hlink>
      <a:folHlink>
        <a:srgbClr val="141313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183</Words>
  <Application>Microsoft Office PowerPoint</Application>
  <PresentationFormat>Widescreen</PresentationFormat>
  <Paragraphs>26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Aptos</vt:lpstr>
      <vt:lpstr>Aptos Display</vt:lpstr>
      <vt:lpstr>Arial</vt:lpstr>
      <vt:lpstr>Lora</vt:lpstr>
      <vt:lpstr>Source Sans Pro</vt:lpstr>
      <vt:lpstr>Trebuchet MS</vt:lpstr>
      <vt:lpstr>1_Office Theme</vt:lpstr>
      <vt:lpstr>Office Theme</vt:lpstr>
      <vt:lpstr>WhiteWithNumbers</vt:lpstr>
      <vt:lpstr>PowerPoint Presentation</vt:lpstr>
      <vt:lpstr>2026 Emmy Award WINNER!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Johnson County Government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Griffin, Lacie, JCL</dc:creator>
  <cp:lastModifiedBy>Griffin, Lacie, JCL</cp:lastModifiedBy>
  <cp:revision>4</cp:revision>
  <dcterms:created xsi:type="dcterms:W3CDTF">2026-08-10T13:34:28Z</dcterms:created>
  <dcterms:modified xsi:type="dcterms:W3CDTF">2026-10-02T15:59:18Z</dcterms:modified>
</cp:coreProperties>
</file>